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8" r:id="rId5"/>
    <p:sldId id="260" r:id="rId6"/>
    <p:sldId id="280" r:id="rId7"/>
    <p:sldId id="266" r:id="rId8"/>
    <p:sldId id="264" r:id="rId9"/>
    <p:sldId id="267" r:id="rId10"/>
    <p:sldId id="293" r:id="rId11"/>
    <p:sldId id="294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17EB2-2445-4F42-A675-CE3E4F2FFE95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BFE8E-5080-4091-8FD4-438D196C5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6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1D37A-5401-45EF-B10A-B0DEF3110D32}" type="slidenum">
              <a:rPr lang="en-US"/>
              <a:pPr/>
              <a:t>6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77" y="4823821"/>
            <a:ext cx="2196777" cy="217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8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1897063"/>
          </a:xfrm>
        </p:spPr>
        <p:txBody>
          <a:bodyPr/>
          <a:lstStyle/>
          <a:p>
            <a:r>
              <a:rPr lang="vi-VN" sz="4800" dirty="0">
                <a:solidFill>
                  <a:schemeClr val="accent2">
                    <a:lumMod val="75000"/>
                  </a:schemeClr>
                </a:solidFill>
              </a:rPr>
              <a:t>Trò chơi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15760"/>
            <a:ext cx="6248400" cy="694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dirty="0"/>
              <a:t>    </a:t>
            </a:r>
            <a:r>
              <a:rPr lang="vi-VN" sz="5400" dirty="0">
                <a:solidFill>
                  <a:srgbClr val="FF0000"/>
                </a:solidFill>
              </a:rPr>
              <a:t>Tìm nhà cho thỏ</a:t>
            </a:r>
          </a:p>
          <a:p>
            <a:pPr marL="0" indent="0">
              <a:buNone/>
            </a:pPr>
            <a:endParaRPr lang="vi-VN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400" dirty="0"/>
          </a:p>
        </p:txBody>
      </p:sp>
      <p:sp>
        <p:nvSpPr>
          <p:cNvPr id="11" name="AutoShape 2" descr="Tiêu đề ảnh Introduce Rabbits Step 1"/>
          <p:cNvSpPr>
            <a:spLocks noChangeAspect="1" noChangeArrowheads="1"/>
          </p:cNvSpPr>
          <p:nvPr/>
        </p:nvSpPr>
        <p:spPr bwMode="auto">
          <a:xfrm>
            <a:off x="169430" y="-4993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Tiêu đề ảnh Introduce Rabbits Step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Tiêu đề ảnh Introduce Rabbits Step 1"/>
          <p:cNvSpPr>
            <a:spLocks noChangeAspect="1" noChangeArrowheads="1"/>
          </p:cNvSpPr>
          <p:nvPr/>
        </p:nvSpPr>
        <p:spPr bwMode="auto">
          <a:xfrm>
            <a:off x="4635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s://www.wikihow.com/images_en/thumb/0/0a/Introduce-Rabbits-Step-1-Version-2.jpg/v4-900px-Introduce-Rabbits-Step-1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433874"/>
            <a:ext cx="4876800" cy="313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Callout 20"/>
          <p:cNvSpPr/>
          <p:nvPr/>
        </p:nvSpPr>
        <p:spPr bwMode="auto">
          <a:xfrm rot="698909">
            <a:off x="7034934" y="1676400"/>
            <a:ext cx="1801091" cy="2057400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 bwMode="auto">
          <a:xfrm rot="1363958">
            <a:off x="7428126" y="2171701"/>
            <a:ext cx="1042416" cy="1042416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1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wikihow.com/images_en/thumb/b/be/Bathe-Your-Pet-Rabbit-Step-1-Version-3.jpg/v4-900px-Bathe-Your-Pet-Rabbit-Step-1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" y="4582390"/>
            <a:ext cx="2618510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wikihow.com/images_en/thumb/b/be/Bathe-Your-Pet-Rabbit-Step-1-Version-3.jpg/v4-900px-Bathe-Your-Pet-Rabbit-Step-1-Version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8" y="4621356"/>
            <a:ext cx="2812474" cy="20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3657600" y="228600"/>
            <a:ext cx="1676400" cy="1876425"/>
            <a:chOff x="2304" y="1104"/>
            <a:chExt cx="1056" cy="1182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17" name="Group 55"/>
            <p:cNvGrpSpPr>
              <a:grpSpLocks/>
            </p:cNvGrpSpPr>
            <p:nvPr/>
          </p:nvGrpSpPr>
          <p:grpSpPr bwMode="auto">
            <a:xfrm>
              <a:off x="2304" y="1104"/>
              <a:ext cx="1056" cy="1182"/>
              <a:chOff x="2304" y="1104"/>
              <a:chExt cx="1056" cy="1182"/>
            </a:xfrm>
            <a:grpFill/>
          </p:grpSpPr>
          <p:sp>
            <p:nvSpPr>
              <p:cNvPr id="19" name="Homepage"/>
              <p:cNvSpPr>
                <a:spLocks noEditPoints="1" noChangeArrowheads="1"/>
              </p:cNvSpPr>
              <p:nvPr/>
            </p:nvSpPr>
            <p:spPr bwMode="auto">
              <a:xfrm>
                <a:off x="2304" y="1104"/>
                <a:ext cx="1056" cy="1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1002 w 21600"/>
                  <a:gd name="T22" fmla="*/ 12171 h 21600"/>
                  <a:gd name="T23" fmla="*/ 20823 w 21600"/>
                  <a:gd name="T24" fmla="*/ 17141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 extrusionOk="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 extrusionOk="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600" h="21600" extrusionOk="0">
                    <a:moveTo>
                      <a:pt x="5251" y="7101"/>
                    </a:moveTo>
                    <a:lnTo>
                      <a:pt x="5251" y="11160"/>
                    </a:lnTo>
                    <a:lnTo>
                      <a:pt x="16306" y="11160"/>
                    </a:lnTo>
                    <a:lnTo>
                      <a:pt x="16306" y="7052"/>
                    </a:lnTo>
                    <a:lnTo>
                      <a:pt x="16901" y="6561"/>
                    </a:lnTo>
                    <a:lnTo>
                      <a:pt x="15264" y="5236"/>
                    </a:lnTo>
                    <a:lnTo>
                      <a:pt x="15264" y="1636"/>
                    </a:lnTo>
                    <a:lnTo>
                      <a:pt x="13478" y="1636"/>
                    </a:lnTo>
                    <a:lnTo>
                      <a:pt x="13478" y="3698"/>
                    </a:lnTo>
                    <a:lnTo>
                      <a:pt x="11182" y="1669"/>
                    </a:lnTo>
                    <a:lnTo>
                      <a:pt x="4847" y="6561"/>
                    </a:lnTo>
                    <a:lnTo>
                      <a:pt x="5251" y="7101"/>
                    </a:lnTo>
                    <a:close/>
                  </a:path>
                  <a:path w="21600" h="21600" extrusionOk="0">
                    <a:moveTo>
                      <a:pt x="9396" y="11160"/>
                    </a:moveTo>
                    <a:lnTo>
                      <a:pt x="9396" y="7772"/>
                    </a:lnTo>
                    <a:lnTo>
                      <a:pt x="11820" y="7772"/>
                    </a:lnTo>
                    <a:lnTo>
                      <a:pt x="11820" y="11160"/>
                    </a:lnTo>
                    <a:lnTo>
                      <a:pt x="9396" y="11160"/>
                    </a:ln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" name="Text Box 30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637" cy="3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/>
                <a:r>
                  <a:rPr lang="en-US" altLang="en-US" sz="2800" dirty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  14</a:t>
                </a:r>
              </a:p>
            </p:txBody>
          </p:sp>
        </p:grpSp>
        <p:sp>
          <p:nvSpPr>
            <p:cNvPr id="18" name="Oval 52"/>
            <p:cNvSpPr>
              <a:spLocks noChangeArrowheads="1"/>
            </p:cNvSpPr>
            <p:nvPr/>
          </p:nvSpPr>
          <p:spPr bwMode="auto">
            <a:xfrm>
              <a:off x="2710" y="1274"/>
              <a:ext cx="240" cy="24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vi-VN" altLang="en-US" sz="2400" b="1" dirty="0">
                  <a:solidFill>
                    <a:srgbClr val="FF3300"/>
                  </a:solidFill>
                </a:rPr>
                <a:t>2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6705600" y="242455"/>
            <a:ext cx="1676400" cy="1876425"/>
            <a:chOff x="2304" y="1104"/>
            <a:chExt cx="1056" cy="1182"/>
          </a:xfrm>
        </p:grpSpPr>
        <p:grpSp>
          <p:nvGrpSpPr>
            <p:cNvPr id="27" name="Group 55"/>
            <p:cNvGrpSpPr>
              <a:grpSpLocks/>
            </p:cNvGrpSpPr>
            <p:nvPr/>
          </p:nvGrpSpPr>
          <p:grpSpPr bwMode="auto">
            <a:xfrm>
              <a:off x="2304" y="1104"/>
              <a:ext cx="1056" cy="1182"/>
              <a:chOff x="2304" y="1104"/>
              <a:chExt cx="1056" cy="1182"/>
            </a:xfrm>
          </p:grpSpPr>
          <p:sp>
            <p:nvSpPr>
              <p:cNvPr id="29" name="Homepage"/>
              <p:cNvSpPr>
                <a:spLocks noEditPoints="1" noChangeArrowheads="1"/>
              </p:cNvSpPr>
              <p:nvPr/>
            </p:nvSpPr>
            <p:spPr bwMode="auto">
              <a:xfrm>
                <a:off x="2304" y="1104"/>
                <a:ext cx="1056" cy="1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1002 w 21600"/>
                  <a:gd name="T22" fmla="*/ 12171 h 21600"/>
                  <a:gd name="T23" fmla="*/ 20823 w 21600"/>
                  <a:gd name="T24" fmla="*/ 17141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 extrusionOk="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 extrusionOk="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600" h="21600" extrusionOk="0">
                    <a:moveTo>
                      <a:pt x="5251" y="7101"/>
                    </a:moveTo>
                    <a:lnTo>
                      <a:pt x="5251" y="11160"/>
                    </a:lnTo>
                    <a:lnTo>
                      <a:pt x="16306" y="11160"/>
                    </a:lnTo>
                    <a:lnTo>
                      <a:pt x="16306" y="7052"/>
                    </a:lnTo>
                    <a:lnTo>
                      <a:pt x="16901" y="6561"/>
                    </a:lnTo>
                    <a:lnTo>
                      <a:pt x="15264" y="5236"/>
                    </a:lnTo>
                    <a:lnTo>
                      <a:pt x="15264" y="1636"/>
                    </a:lnTo>
                    <a:lnTo>
                      <a:pt x="13478" y="1636"/>
                    </a:lnTo>
                    <a:lnTo>
                      <a:pt x="13478" y="3698"/>
                    </a:lnTo>
                    <a:lnTo>
                      <a:pt x="11182" y="1669"/>
                    </a:lnTo>
                    <a:lnTo>
                      <a:pt x="4847" y="6561"/>
                    </a:lnTo>
                    <a:lnTo>
                      <a:pt x="5251" y="7101"/>
                    </a:lnTo>
                    <a:close/>
                  </a:path>
                  <a:path w="21600" h="21600" extrusionOk="0">
                    <a:moveTo>
                      <a:pt x="9396" y="11160"/>
                    </a:moveTo>
                    <a:lnTo>
                      <a:pt x="9396" y="7772"/>
                    </a:lnTo>
                    <a:lnTo>
                      <a:pt x="11820" y="7772"/>
                    </a:lnTo>
                    <a:lnTo>
                      <a:pt x="11820" y="11160"/>
                    </a:lnTo>
                    <a:lnTo>
                      <a:pt x="9396" y="11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2352" y="1824"/>
                <a:ext cx="642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dirty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  1</a:t>
                </a:r>
                <a:r>
                  <a:rPr lang="vi-VN" altLang="en-US" sz="2800" dirty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2</a:t>
                </a:r>
                <a:endParaRPr lang="en-US" altLang="en-US" sz="2800" dirty="0">
                  <a:solidFill>
                    <a:srgbClr val="FF0066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2710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495300" y="228600"/>
            <a:ext cx="1676400" cy="1876425"/>
            <a:chOff x="2304" y="1104"/>
            <a:chExt cx="1056" cy="1182"/>
          </a:xfrm>
        </p:grpSpPr>
        <p:grpSp>
          <p:nvGrpSpPr>
            <p:cNvPr id="33" name="Group 55"/>
            <p:cNvGrpSpPr>
              <a:grpSpLocks/>
            </p:cNvGrpSpPr>
            <p:nvPr/>
          </p:nvGrpSpPr>
          <p:grpSpPr bwMode="auto">
            <a:xfrm>
              <a:off x="2304" y="1104"/>
              <a:ext cx="1056" cy="1182"/>
              <a:chOff x="2304" y="1104"/>
              <a:chExt cx="1056" cy="1182"/>
            </a:xfrm>
          </p:grpSpPr>
          <p:sp>
            <p:nvSpPr>
              <p:cNvPr id="35" name="Homepage"/>
              <p:cNvSpPr>
                <a:spLocks noEditPoints="1" noChangeArrowheads="1"/>
              </p:cNvSpPr>
              <p:nvPr/>
            </p:nvSpPr>
            <p:spPr bwMode="auto">
              <a:xfrm>
                <a:off x="2304" y="1104"/>
                <a:ext cx="1056" cy="1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1002 w 21600"/>
                  <a:gd name="T22" fmla="*/ 12171 h 21600"/>
                  <a:gd name="T23" fmla="*/ 20823 w 21600"/>
                  <a:gd name="T24" fmla="*/ 17141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 extrusionOk="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 extrusionOk="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600" h="21600" extrusionOk="0">
                    <a:moveTo>
                      <a:pt x="5251" y="7101"/>
                    </a:moveTo>
                    <a:lnTo>
                      <a:pt x="5251" y="11160"/>
                    </a:lnTo>
                    <a:lnTo>
                      <a:pt x="16306" y="11160"/>
                    </a:lnTo>
                    <a:lnTo>
                      <a:pt x="16306" y="7052"/>
                    </a:lnTo>
                    <a:lnTo>
                      <a:pt x="16901" y="6561"/>
                    </a:lnTo>
                    <a:lnTo>
                      <a:pt x="15264" y="5236"/>
                    </a:lnTo>
                    <a:lnTo>
                      <a:pt x="15264" y="1636"/>
                    </a:lnTo>
                    <a:lnTo>
                      <a:pt x="13478" y="1636"/>
                    </a:lnTo>
                    <a:lnTo>
                      <a:pt x="13478" y="3698"/>
                    </a:lnTo>
                    <a:lnTo>
                      <a:pt x="11182" y="1669"/>
                    </a:lnTo>
                    <a:lnTo>
                      <a:pt x="4847" y="6561"/>
                    </a:lnTo>
                    <a:lnTo>
                      <a:pt x="5251" y="7101"/>
                    </a:lnTo>
                    <a:close/>
                  </a:path>
                  <a:path w="21600" h="21600" extrusionOk="0">
                    <a:moveTo>
                      <a:pt x="9396" y="11160"/>
                    </a:moveTo>
                    <a:lnTo>
                      <a:pt x="9396" y="7772"/>
                    </a:lnTo>
                    <a:lnTo>
                      <a:pt x="11820" y="7772"/>
                    </a:lnTo>
                    <a:lnTo>
                      <a:pt x="11820" y="11160"/>
                    </a:lnTo>
                    <a:lnTo>
                      <a:pt x="9396" y="11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Text Box 30"/>
              <p:cNvSpPr txBox="1">
                <a:spLocks noChangeArrowheads="1"/>
              </p:cNvSpPr>
              <p:nvPr/>
            </p:nvSpPr>
            <p:spPr bwMode="auto">
              <a:xfrm>
                <a:off x="2304" y="1824"/>
                <a:ext cx="68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800" dirty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  1</a:t>
                </a:r>
                <a:r>
                  <a:rPr lang="vi-VN" altLang="en-US" sz="2800" dirty="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5</a:t>
                </a:r>
                <a:endParaRPr lang="en-US" altLang="en-US" sz="2800" dirty="0">
                  <a:solidFill>
                    <a:srgbClr val="FF0066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34" name="Oval 52"/>
            <p:cNvSpPr>
              <a:spLocks noChangeArrowheads="1"/>
            </p:cNvSpPr>
            <p:nvPr/>
          </p:nvSpPr>
          <p:spPr bwMode="auto">
            <a:xfrm>
              <a:off x="2710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vi-VN" altLang="en-US" sz="2400" b="1" dirty="0">
                  <a:solidFill>
                    <a:srgbClr val="FF3300"/>
                  </a:solidFill>
                </a:rPr>
                <a:t>	1</a:t>
              </a:r>
              <a:endParaRPr lang="en-US" altLang="en-US" sz="2400" b="1" dirty="0">
                <a:solidFill>
                  <a:srgbClr val="FF3300"/>
                </a:solidFill>
              </a:endParaRPr>
            </a:p>
          </p:txBody>
        </p:sp>
      </p:grpSp>
      <p:pic>
        <p:nvPicPr>
          <p:cNvPr id="41" name="Picture 4" descr="https://www.wikihow.com/images_en/thumb/b/be/Bathe-Your-Pet-Rabbit-Step-1-Version-3.jpg/v4-900px-Bathe-Your-Pet-Rabbit-Step-1-Version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154" y="4634345"/>
            <a:ext cx="2618510" cy="203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962400" y="5562600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8 +</a:t>
            </a:r>
            <a:r>
              <a:rPr lang="en-US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8200" y="5562600"/>
            <a:ext cx="121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FF3300"/>
                </a:solidFill>
                <a:latin typeface="Arial" panose="020B0604020202020204" pitchFamily="34" charset="0"/>
              </a:rPr>
              <a:t>  </a:t>
            </a:r>
            <a:r>
              <a:rPr lang="vi-V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  <a:r>
              <a:rPr lang="en-US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+</a:t>
            </a:r>
            <a:r>
              <a:rPr lang="vi-V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 6</a:t>
            </a:r>
            <a:endParaRPr lang="en-US" altLang="en-US" sz="28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 rot="10800000" flipV="1">
            <a:off x="7162800" y="5605167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vi-VN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8 + </a:t>
            </a:r>
            <a:r>
              <a:rPr lang="en-US" altLang="en-US" sz="2800" b="1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1620982" y="2382982"/>
            <a:ext cx="6179993" cy="19604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4302125" y="2362200"/>
            <a:ext cx="3241675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H="1">
            <a:off x="1139825" y="2362200"/>
            <a:ext cx="3355975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7708" y="4655127"/>
            <a:ext cx="495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1</a:t>
            </a:r>
            <a:endParaRPr lang="en-US" altLang="en-US" sz="2800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10800000" flipV="1">
            <a:off x="3176154" y="4625361"/>
            <a:ext cx="786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2</a:t>
            </a:r>
            <a:endParaRPr lang="en-US" altLang="en-US" sz="2800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6324599" y="4609417"/>
            <a:ext cx="83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2800" dirty="0">
                <a:solidFill>
                  <a:srgbClr val="FF0066"/>
                </a:solidFill>
                <a:latin typeface="Verdana" panose="020B0604030504040204" pitchFamily="34" charset="0"/>
              </a:rPr>
              <a:t>3</a:t>
            </a:r>
            <a:endParaRPr lang="en-US" altLang="en-US" sz="2800" dirty="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2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502328" y="1638300"/>
            <a:ext cx="8077200" cy="1866900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6972" y="1943100"/>
            <a:ext cx="4800600" cy="232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915091"/>
            <a:ext cx="3580709" cy="3580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82" y="3924300"/>
            <a:ext cx="46482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7 L 0.59584 -0.00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28995" y="808080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2928" y="2667000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3600" i="1" dirty="0">
                <a:solidFill>
                  <a:srgbClr val="FFFF00"/>
                </a:solidFill>
              </a:rPr>
              <a:t>38 + 45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1936" y="1625025"/>
            <a:ext cx="1503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u="sng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6977" y="3724469"/>
            <a:ext cx="1673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600" i="1" dirty="0">
                <a:solidFill>
                  <a:srgbClr val="FFFF00"/>
                </a:solidFill>
              </a:rPr>
              <a:t>28 + 59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7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65218" y="2971800"/>
            <a:ext cx="45927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1888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00200" y="28499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8875" y="2849940"/>
            <a:ext cx="572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6639" y="284994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15675" y="28540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0" y="1581099"/>
            <a:ext cx="300305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400" y="2854037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+ 2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+ 6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+ 6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28499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+ 4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+ 8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+ 8 =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64989" y="28499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+ 3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+ 7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+ 7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1935" y="2849940"/>
            <a:ext cx="1678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+ 5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+ 9 =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+ 9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24012" y="334647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4012" y="38348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62400" y="3301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78875" y="3810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72200" y="330142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78848" y="3810000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396565" y="334238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96565" y="378604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3342382"/>
            <a:ext cx="2182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8 + 6 =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18 + 6 =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411454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0.05319 C -0.00903 0.06753 -0.00625 0.07262 -0.00052 0.0851 C 0.00712 0.10176 0.01406 0.12188 0.02934 0.12673 C 0.06024 0.15818 0.08715 0.19565 0.12344 0.21623 C 0.13264 0.22895 0.14219 0.23311 0.15469 0.24005 C 0.16163 0.24398 0.16701 0.25277 0.17413 0.25601 C 0.17569 0.2567 0.17708 0.2574 0.17864 0.25809 C 0.19531 0.25717 0.21319 0.26064 0.22934 0.25393 C 0.26076 0.24098 0.23229 0.2493 0.25173 0.24398 C 0.25903 0.23913 0.26666 0.2389 0.27413 0.23404 C 0.28524 0.22687 0.29548 0.21554 0.30694 0.21022 C 0.31354 0.19681 0.30573 0.20999 0.31441 0.20236 C 0.32031 0.19727 0.3243 0.19079 0.3309 0.1864 C 0.33403 0.17992 0.33802 0.17507 0.34132 0.16859 C 0.34427 0.15125 0.33993 0.16813 0.34722 0.15657 C 0.35225 0.14847 0.3533 0.13575 0.35764 0.12673 C 0.36024 0.11332 0.36753 0.10083 0.37118 0.08695 C 0.37014 0.05504 0.3684 0.02521 0.36666 -0.00648 C 0.36771 -0.01712 0.36788 -0.02359 0.37118 -0.03238 " pathEditMode="relative" rAng="0" ptsTypes="ffffffffffffffffff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608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4" grpId="0"/>
      <p:bldP spid="24" grpId="1"/>
      <p:bldP spid="26" grpId="0"/>
      <p:bldP spid="26" grpId="1"/>
      <p:bldP spid="29" grpId="0" animBg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160" y="1600200"/>
            <a:ext cx="3629892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435" y="2931794"/>
            <a:ext cx="1547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 + 15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931794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68 + 13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0087" y="2931794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 + 24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84290" y="4191000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 + 9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974" y="4191000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58 + 26</a:t>
            </a:r>
          </a:p>
        </p:txBody>
      </p:sp>
    </p:spTree>
    <p:extLst>
      <p:ext uri="{BB962C8B-B14F-4D97-AF65-F5344CB8AC3E}">
        <p14:creationId xmlns:p14="http://schemas.microsoft.com/office/powerpoint/2010/main" val="253731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8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grpSp>
        <p:nvGrpSpPr>
          <p:cNvPr id="23" name="Group 22"/>
          <p:cNvGrpSpPr/>
          <p:nvPr/>
        </p:nvGrpSpPr>
        <p:grpSpPr>
          <a:xfrm>
            <a:off x="685800" y="968514"/>
            <a:ext cx="6400800" cy="1291173"/>
            <a:chOff x="990600" y="304800"/>
            <a:chExt cx="4267200" cy="1291173"/>
          </a:xfrm>
        </p:grpSpPr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1524000" y="457200"/>
              <a:ext cx="3733800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pt-BR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pt-BR" sz="2800" b="1" dirty="0">
                  <a:latin typeface="Times New Roman" pitchFamily="18" charset="0"/>
                  <a:cs typeface="Times New Roman" pitchFamily="18" charset="0"/>
                </a:rPr>
                <a:t>Giải bài toán theo tóm tắt sau: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990600" y="304800"/>
              <a:ext cx="609600" cy="812048"/>
            </a:xfrm>
            <a:prstGeom prst="ellipse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295400" y="1905000"/>
            <a:ext cx="52578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28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: 26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: …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4091541"/>
          <a:ext cx="63246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>
                  <a:extLst>
                    <a:ext uri="{9D8B030D-6E8A-4147-A177-3AD203B41FA5}">
                      <a16:colId xmlns:a16="http://schemas.microsoft.com/office/drawing/2014/main" val="3582354438"/>
                    </a:ext>
                  </a:extLst>
                </a:gridCol>
              </a:tblGrid>
              <a:tr h="1928259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vi-VN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giải</a:t>
                      </a:r>
                    </a:p>
                    <a:p>
                      <a:pPr algn="ctr"/>
                      <a:r>
                        <a:rPr lang="vi-VN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 hai gói có số cái kẹo là:</a:t>
                      </a:r>
                    </a:p>
                    <a:p>
                      <a:pPr algn="ctr"/>
                      <a:r>
                        <a:rPr lang="vi-VN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+ 26 = 54 ( cái )</a:t>
                      </a:r>
                    </a:p>
                    <a:p>
                      <a:pPr algn="ctr"/>
                      <a:r>
                        <a:rPr lang="vi-VN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Đáp số : 54 cái kẹo.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66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0" y="1447800"/>
            <a:ext cx="4572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60" y="3263150"/>
            <a:ext cx="2819399" cy="30117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21011955">
            <a:off x="2097839" y="3243817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0724" y="3136501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31681" y="3243816"/>
            <a:ext cx="629752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 rot="439572">
            <a:off x="4692514" y="4440273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87755" y="4554686"/>
            <a:ext cx="752168" cy="1128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78505" y="4484198"/>
            <a:ext cx="762000" cy="1141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996633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950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59433" y="2477747"/>
            <a:ext cx="981501" cy="8272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101" y="29570"/>
            <a:ext cx="4572000" cy="96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" y="3668547"/>
            <a:ext cx="1069075" cy="99060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4974855" y="3668545"/>
            <a:ext cx="1371600" cy="990601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7543800" y="2057400"/>
            <a:ext cx="1392699" cy="11430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3" idx="6"/>
            <a:endCxn id="6" idx="1"/>
          </p:cNvCxnSpPr>
          <p:nvPr/>
        </p:nvCxnSpPr>
        <p:spPr>
          <a:xfrm flipV="1">
            <a:off x="1221475" y="2891374"/>
            <a:ext cx="1437958" cy="12724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5"/>
            <a:endCxn id="8" idx="2"/>
          </p:cNvCxnSpPr>
          <p:nvPr/>
        </p:nvCxnSpPr>
        <p:spPr>
          <a:xfrm flipV="1">
            <a:off x="6003555" y="2628900"/>
            <a:ext cx="1544565" cy="1534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5" idx="1"/>
          </p:cNvCxnSpPr>
          <p:nvPr/>
        </p:nvCxnSpPr>
        <p:spPr>
          <a:xfrm>
            <a:off x="3640934" y="2891374"/>
            <a:ext cx="1676821" cy="1272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963159">
            <a:off x="1271453" y="305205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+ 9</a:t>
            </a:r>
          </a:p>
        </p:txBody>
      </p:sp>
      <p:sp>
        <p:nvSpPr>
          <p:cNvPr id="40" name="TextBox 39"/>
          <p:cNvSpPr txBox="1"/>
          <p:nvPr/>
        </p:nvSpPr>
        <p:spPr>
          <a:xfrm rot="2239126">
            <a:off x="4177634" y="2957183"/>
            <a:ext cx="111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+ 11</a:t>
            </a:r>
          </a:p>
        </p:txBody>
      </p:sp>
      <p:sp>
        <p:nvSpPr>
          <p:cNvPr id="41" name="TextBox 40"/>
          <p:cNvSpPr txBox="1"/>
          <p:nvPr/>
        </p:nvSpPr>
        <p:spPr>
          <a:xfrm rot="18746483">
            <a:off x="6073937" y="29534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+ 25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47" y="3286123"/>
            <a:ext cx="901703" cy="67627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03" y="4733923"/>
            <a:ext cx="901703" cy="6762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867" y="3306877"/>
            <a:ext cx="901703" cy="67627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8017"/>
            <a:ext cx="762000" cy="734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8017"/>
            <a:ext cx="762000" cy="734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70898"/>
            <a:ext cx="762000" cy="7347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70898"/>
            <a:ext cx="762000" cy="7347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70898"/>
            <a:ext cx="762000" cy="734701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:a16="http://schemas.microsoft.com/office/drawing/2014/main" id="{22405B0E-D521-4203-AFBE-5EEAD95491D4}"/>
              </a:ext>
            </a:extLst>
          </p:cNvPr>
          <p:cNvSpPr txBox="1"/>
          <p:nvPr/>
        </p:nvSpPr>
        <p:spPr>
          <a:xfrm>
            <a:off x="2864354" y="26063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37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0B48192A-8C8E-40B9-8A7E-DA273233FBD6}"/>
              </a:ext>
            </a:extLst>
          </p:cNvPr>
          <p:cNvSpPr txBox="1"/>
          <p:nvPr/>
        </p:nvSpPr>
        <p:spPr>
          <a:xfrm>
            <a:off x="5401691" y="413592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85B01A03-4785-4717-9536-DC93524C26FE}"/>
              </a:ext>
            </a:extLst>
          </p:cNvPr>
          <p:cNvSpPr txBox="1"/>
          <p:nvPr/>
        </p:nvSpPr>
        <p:spPr>
          <a:xfrm>
            <a:off x="7977009" y="234471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73</a:t>
            </a:r>
          </a:p>
        </p:txBody>
      </p:sp>
    </p:spTree>
    <p:extLst>
      <p:ext uri="{BB962C8B-B14F-4D97-AF65-F5344CB8AC3E}">
        <p14:creationId xmlns:p14="http://schemas.microsoft.com/office/powerpoint/2010/main" val="41321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04615" y="2841500"/>
            <a:ext cx="3519985" cy="5631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28 + 4  =  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1101" y="29570"/>
            <a:ext cx="4572000" cy="961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25686" y="1981200"/>
            <a:ext cx="7374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itchFamily="34" charset="0"/>
                <a:cs typeface="Arial" pitchFamily="34" charset="0"/>
              </a:rPr>
              <a:t>Khoanh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49" y="2798747"/>
            <a:ext cx="914366" cy="6857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948017"/>
            <a:ext cx="762000" cy="73470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948017"/>
            <a:ext cx="762000" cy="7347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970898"/>
            <a:ext cx="762000" cy="73470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970898"/>
            <a:ext cx="762000" cy="7347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70898"/>
            <a:ext cx="762000" cy="734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392735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A.       68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38800" y="3927354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B.       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38800" y="48025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D.       24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4802550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Arial" pitchFamily="34" charset="0"/>
                <a:cs typeface="Arial" pitchFamily="34" charset="0"/>
              </a:rPr>
              <a:t>C.       32</a:t>
            </a:r>
          </a:p>
        </p:txBody>
      </p:sp>
    </p:spTree>
    <p:extLst>
      <p:ext uri="{BB962C8B-B14F-4D97-AF65-F5344CB8AC3E}">
        <p14:creationId xmlns:p14="http://schemas.microsoft.com/office/powerpoint/2010/main" val="18255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1.92414E-6 L -0.08177 0.0703 C -0.09496 0.0851 -0.10156 0.10731 -0.10156 0.13043 C -0.10156 0.1568 -0.09496 0.17831 -0.08177 0.19288 L -0.02344 0.26387 " pathEditMode="relative" rAng="0" ptsTypes="FffFF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13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9" grpId="0"/>
      <p:bldP spid="24" grpId="0"/>
      <p:bldP spid="25" grpId="0"/>
      <p:bldP spid="26" grpId="0"/>
      <p:bldP spid="2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274</Words>
  <Application>Microsoft Office PowerPoint</Application>
  <PresentationFormat>Trình chiếu Trên màn hình (4:3)</PresentationFormat>
  <Paragraphs>86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Verdana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Trò chơi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Hanh</dc:creator>
  <cp:lastModifiedBy>Do Nam Services</cp:lastModifiedBy>
  <cp:revision>59</cp:revision>
  <dcterms:created xsi:type="dcterms:W3CDTF">2006-08-16T00:00:00Z</dcterms:created>
  <dcterms:modified xsi:type="dcterms:W3CDTF">2020-10-06T03:10:08Z</dcterms:modified>
</cp:coreProperties>
</file>